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tzinger De Wet" userId="6756bf36-0540-4090-b5a7-2e8cca37e804" providerId="ADAL" clId="{21793938-E209-427C-BF95-8A08BA592469}"/>
    <pc:docChg chg="delSld">
      <pc:chgData name="Kritzinger De Wet" userId="6756bf36-0540-4090-b5a7-2e8cca37e804" providerId="ADAL" clId="{21793938-E209-427C-BF95-8A08BA592469}" dt="2025-05-27T12:48:48.681" v="10" actId="47"/>
      <pc:docMkLst>
        <pc:docMk/>
      </pc:docMkLst>
      <pc:sldChg chg="del">
        <pc:chgData name="Kritzinger De Wet" userId="6756bf36-0540-4090-b5a7-2e8cca37e804" providerId="ADAL" clId="{21793938-E209-427C-BF95-8A08BA592469}" dt="2025-05-27T12:48:43.786" v="3" actId="47"/>
        <pc:sldMkLst>
          <pc:docMk/>
          <pc:sldMk cId="1508221899" sldId="258"/>
        </pc:sldMkLst>
      </pc:sldChg>
      <pc:sldChg chg="del">
        <pc:chgData name="Kritzinger De Wet" userId="6756bf36-0540-4090-b5a7-2e8cca37e804" providerId="ADAL" clId="{21793938-E209-427C-BF95-8A08BA592469}" dt="2025-05-27T12:48:45.762" v="6" actId="47"/>
        <pc:sldMkLst>
          <pc:docMk/>
          <pc:sldMk cId="4010314125" sldId="259"/>
        </pc:sldMkLst>
      </pc:sldChg>
      <pc:sldChg chg="del">
        <pc:chgData name="Kritzinger De Wet" userId="6756bf36-0540-4090-b5a7-2e8cca37e804" providerId="ADAL" clId="{21793938-E209-427C-BF95-8A08BA592469}" dt="2025-05-27T12:48:45.142" v="5" actId="47"/>
        <pc:sldMkLst>
          <pc:docMk/>
          <pc:sldMk cId="2227428617" sldId="260"/>
        </pc:sldMkLst>
      </pc:sldChg>
      <pc:sldChg chg="del">
        <pc:chgData name="Kritzinger De Wet" userId="6756bf36-0540-4090-b5a7-2e8cca37e804" providerId="ADAL" clId="{21793938-E209-427C-BF95-8A08BA592469}" dt="2025-05-27T12:48:46.971" v="8" actId="47"/>
        <pc:sldMkLst>
          <pc:docMk/>
          <pc:sldMk cId="240099301" sldId="261"/>
        </pc:sldMkLst>
      </pc:sldChg>
      <pc:sldChg chg="del">
        <pc:chgData name="Kritzinger De Wet" userId="6756bf36-0540-4090-b5a7-2e8cca37e804" providerId="ADAL" clId="{21793938-E209-427C-BF95-8A08BA592469}" dt="2025-05-27T12:48:47.544" v="9" actId="47"/>
        <pc:sldMkLst>
          <pc:docMk/>
          <pc:sldMk cId="2196345685" sldId="262"/>
        </pc:sldMkLst>
      </pc:sldChg>
      <pc:sldChg chg="del">
        <pc:chgData name="Kritzinger De Wet" userId="6756bf36-0540-4090-b5a7-2e8cca37e804" providerId="ADAL" clId="{21793938-E209-427C-BF95-8A08BA592469}" dt="2025-05-27T12:48:46.386" v="7" actId="47"/>
        <pc:sldMkLst>
          <pc:docMk/>
          <pc:sldMk cId="3431376306" sldId="263"/>
        </pc:sldMkLst>
      </pc:sldChg>
      <pc:sldChg chg="del">
        <pc:chgData name="Kritzinger De Wet" userId="6756bf36-0540-4090-b5a7-2e8cca37e804" providerId="ADAL" clId="{21793938-E209-427C-BF95-8A08BA592469}" dt="2025-05-27T12:48:48.681" v="10" actId="47"/>
        <pc:sldMkLst>
          <pc:docMk/>
          <pc:sldMk cId="2297474640" sldId="264"/>
        </pc:sldMkLst>
      </pc:sldChg>
      <pc:sldChg chg="del">
        <pc:chgData name="Kritzinger De Wet" userId="6756bf36-0540-4090-b5a7-2e8cca37e804" providerId="ADAL" clId="{21793938-E209-427C-BF95-8A08BA592469}" dt="2025-05-27T12:48:37.114" v="2" actId="47"/>
        <pc:sldMkLst>
          <pc:docMk/>
          <pc:sldMk cId="870769943" sldId="265"/>
        </pc:sldMkLst>
      </pc:sldChg>
      <pc:sldChg chg="del">
        <pc:chgData name="Kritzinger De Wet" userId="6756bf36-0540-4090-b5a7-2e8cca37e804" providerId="ADAL" clId="{21793938-E209-427C-BF95-8A08BA592469}" dt="2025-05-27T12:48:32.813" v="0" actId="47"/>
        <pc:sldMkLst>
          <pc:docMk/>
          <pc:sldMk cId="1036467923" sldId="267"/>
        </pc:sldMkLst>
      </pc:sldChg>
      <pc:sldChg chg="del">
        <pc:chgData name="Kritzinger De Wet" userId="6756bf36-0540-4090-b5a7-2e8cca37e804" providerId="ADAL" clId="{21793938-E209-427C-BF95-8A08BA592469}" dt="2025-05-27T12:48:35.243" v="1" actId="47"/>
        <pc:sldMkLst>
          <pc:docMk/>
          <pc:sldMk cId="4252741793" sldId="268"/>
        </pc:sldMkLst>
      </pc:sldChg>
      <pc:sldChg chg="del">
        <pc:chgData name="Kritzinger De Wet" userId="6756bf36-0540-4090-b5a7-2e8cca37e804" providerId="ADAL" clId="{21793938-E209-427C-BF95-8A08BA592469}" dt="2025-05-27T12:48:44.482" v="4" actId="47"/>
        <pc:sldMkLst>
          <pc:docMk/>
          <pc:sldMk cId="664311344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5616-DA02-ACCC-CBC4-8D152C8FCD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4752" y="2780522"/>
            <a:ext cx="6612294" cy="89739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title here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C6CCC-A278-AF60-6524-E455EABFC4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4751" y="3769989"/>
            <a:ext cx="6612294" cy="447448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accent2"/>
                </a:solidFill>
              </a:rPr>
              <a:t>Insert sub-title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79E1-F22A-B16D-6330-07979E78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C71B2-7F8F-3FED-F647-FAA1C90B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688BA-0DE2-F570-444E-79BE64F6C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E93D5-174E-05C2-733C-C1D68BCA1E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5075" y="4433888"/>
            <a:ext cx="6080125" cy="2936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ZA"/>
              <a:t>Insert date here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3C0267-822D-2CCD-F39D-852D1ACE31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4751" y="4741196"/>
            <a:ext cx="6080125" cy="29368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ZA"/>
              <a:t>Insert presenter name here</a:t>
            </a:r>
          </a:p>
        </p:txBody>
      </p:sp>
    </p:spTree>
    <p:extLst>
      <p:ext uri="{BB962C8B-B14F-4D97-AF65-F5344CB8AC3E}">
        <p14:creationId xmlns:p14="http://schemas.microsoft.com/office/powerpoint/2010/main" val="238399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2F-10A4-A7AA-FBF3-C515442D5F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0121" y="389199"/>
            <a:ext cx="6397117" cy="549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title here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96B-578F-D097-53FA-EB743CA46E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45020" y="1614195"/>
            <a:ext cx="6102220" cy="42827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Insert copy here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3C66-1F3B-49A7-673B-D8DFC520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AA-B3EE-4290-8FB5-04CA7FB4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0120-0033-A55B-55B0-14740C84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577A73D-5D27-2A50-9034-33627E7037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0122" y="893746"/>
            <a:ext cx="6397118" cy="382588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2200"/>
            </a:lvl2pPr>
            <a:lvl3pPr marL="914400" indent="0">
              <a:buNone/>
              <a:defRPr sz="2200"/>
            </a:lvl3pPr>
            <a:lvl4pPr marL="1371600" indent="0">
              <a:buNone/>
              <a:defRPr sz="2200"/>
            </a:lvl4pPr>
            <a:lvl5pPr marL="1828800" indent="0">
              <a:buNone/>
              <a:defRPr sz="2200"/>
            </a:lvl5pPr>
          </a:lstStyle>
          <a:p>
            <a:pPr lvl="0"/>
            <a:r>
              <a:rPr lang="en-US"/>
              <a:t>Insert subtitle here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A963DA-CB2C-B929-16B9-864C7C2D06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6431" y="2061828"/>
            <a:ext cx="2044969" cy="1749814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“Insert quote / message here”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367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2F-10A4-A7AA-FBF3-C515442D5F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60" y="389199"/>
            <a:ext cx="11165880" cy="549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title here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96B-578F-D097-53FA-EB743CA46E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60" y="1614195"/>
            <a:ext cx="11165880" cy="42827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copy here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3C66-1F3B-49A7-673B-D8DFC520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AA-B3EE-4290-8FB5-04CA7FB4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0120-0033-A55B-55B0-14740C84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EA4F066-4851-1EDE-975F-8BAE0E1B9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360" y="893746"/>
            <a:ext cx="11165880" cy="382588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None/>
              <a:defRPr sz="2200"/>
            </a:lvl2pPr>
            <a:lvl3pPr marL="914400" indent="0">
              <a:buNone/>
              <a:defRPr sz="2200"/>
            </a:lvl3pPr>
            <a:lvl4pPr marL="1371600" indent="0">
              <a:buNone/>
              <a:defRPr sz="2200"/>
            </a:lvl4pPr>
            <a:lvl5pPr marL="1828800" indent="0">
              <a:buNone/>
              <a:defRPr sz="2200"/>
            </a:lvl5pPr>
          </a:lstStyle>
          <a:p>
            <a:pPr lvl="0"/>
            <a:r>
              <a:rPr lang="en-US"/>
              <a:t>Insert subtitle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8900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79E1-F22A-B16D-6330-07979E78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C71B2-7F8F-3FED-F647-FAA1C90B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688BA-0DE2-F570-444E-79BE64F6C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4ACC20-3851-EB6B-A710-80A7509E2A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4752" y="2780522"/>
            <a:ext cx="6612294" cy="89739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ZA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270020-750B-78D0-5F6D-1E8C2DBB57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4751" y="3677914"/>
            <a:ext cx="6612294" cy="447448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accent2"/>
                </a:solidFill>
              </a:rPr>
              <a:t>Insert sub-title here</a:t>
            </a:r>
          </a:p>
        </p:txBody>
      </p:sp>
    </p:spTree>
    <p:extLst>
      <p:ext uri="{BB962C8B-B14F-4D97-AF65-F5344CB8AC3E}">
        <p14:creationId xmlns:p14="http://schemas.microsoft.com/office/powerpoint/2010/main" val="3756411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2AD1-CD78-F8AE-9B4E-FFA8C834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E0D1F-1046-A874-CC70-BCBD7177B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5F4FD-42D6-6D75-A4E8-9E884B4D2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15A355-F2CA-6F17-5B79-793BC849F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ABC7EF-E02B-A6F5-B86D-57938ABC4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6B353-D3C3-853D-2500-C665B0C7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4EBBA-25DF-8BFE-2231-A09E4020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CCE94-9480-DA59-8CCF-7D9787E2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465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580E-38F8-38E3-C9BC-6C4C0EC2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492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E5104-3F7B-9A79-23AE-6A9F8C4F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79A87-6CBF-D2E6-1F97-A42B997A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DB2CC-E09B-F7C2-A483-A9FE4E5B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6426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B5E6E-F418-3193-15C2-B7724DF1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3F6AA-5926-CD4C-B834-0ED872D9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6B3E6-1EE8-6A4B-1DF5-5139D3E7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49312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3034-F667-A34A-D456-8BC58AFF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95B0-581F-1B1A-86F8-237205235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EAC4A-15F5-34F1-6D76-476F4E422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F92CB-522A-B192-5F9C-F5F4D6CB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AC61F-C482-6C21-1AA7-E9FE661C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A731-275F-1CAE-623B-A7DEF06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39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4DD6-1082-C52D-6E59-56F8C402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499B6-4290-60C3-14E7-81727FACA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72F4D-9371-C1B0-CCD7-4C335FB5D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64A1-9533-C498-FFAA-C4E2ABBC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88219-9BD3-695C-D598-95CEB95A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6F8E9-F2EB-F072-8CEB-0A598747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0958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6846-76F1-C2D2-784C-A0E3E9D6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492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6171-7B84-C5AD-B4A7-C3CF72D37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CF3D2-29E2-D53C-BF5F-3CF20DEF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02363-087B-D3CF-F292-1BE6F5A5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5985C-0DC8-C21E-F81F-51CC01B3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3288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8AE00-2906-106D-6BEA-FB139348A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3B82E5-34CC-A223-1987-64019356B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26A37-2C69-DAB0-C2CA-61224B53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A9D23-C736-D709-ECFA-A1588F45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3ACF5-2198-854D-C957-25379C43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3974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2F-10A4-A7AA-FBF3-C515442D5F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60" y="389199"/>
            <a:ext cx="10515600" cy="549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title here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96B-578F-D097-53FA-EB743CA46E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60" y="1614195"/>
            <a:ext cx="11165880" cy="4282751"/>
          </a:xfrm>
        </p:spPr>
        <p:txBody>
          <a:bodyPr/>
          <a:lstStyle/>
          <a:p>
            <a:r>
              <a:rPr lang="en-US"/>
              <a:t>Insert bullet 1</a:t>
            </a:r>
          </a:p>
          <a:p>
            <a:pPr lvl="1"/>
            <a:r>
              <a:rPr lang="en-US"/>
              <a:t>Insert point level 2</a:t>
            </a:r>
          </a:p>
          <a:p>
            <a:pPr lvl="2"/>
            <a:r>
              <a:rPr lang="en-US"/>
              <a:t>Insert point level 3</a:t>
            </a:r>
          </a:p>
          <a:p>
            <a:r>
              <a:rPr lang="en-US"/>
              <a:t>Insert bullet 2</a:t>
            </a:r>
          </a:p>
          <a:p>
            <a:r>
              <a:rPr lang="en-US"/>
              <a:t>Insert bullet 3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3C66-1F3B-49A7-673B-D8DFC520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AA-B3EE-4290-8FB5-04CA7FB4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0120-0033-A55B-55B0-14740C84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CFE73F-7533-0CDE-1C07-6E74622BD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025" y="893746"/>
            <a:ext cx="10515600" cy="382588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2200"/>
            </a:lvl2pPr>
            <a:lvl3pPr marL="914400" indent="0">
              <a:buNone/>
              <a:defRPr sz="2200"/>
            </a:lvl3pPr>
            <a:lvl4pPr marL="1371600" indent="0">
              <a:buNone/>
              <a:defRPr sz="2200"/>
            </a:lvl4pPr>
            <a:lvl5pPr marL="1828800" indent="0">
              <a:buNone/>
              <a:defRPr sz="2200"/>
            </a:lvl5pPr>
          </a:lstStyle>
          <a:p>
            <a:pPr lvl="0"/>
            <a:r>
              <a:rPr lang="en-US"/>
              <a:t>Insert subtitle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193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FD91-BE8F-2F93-51E1-D25A82377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5290" y="2820275"/>
            <a:ext cx="7417837" cy="6509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“quote” / message here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5CD63-BF2C-3E10-027E-F6A2C480D1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35290" y="3544207"/>
            <a:ext cx="7417837" cy="365126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caption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B4FC8-280D-2D0C-9A3F-F9670097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A891-ACB1-6C87-E530-15C713AC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846A-954E-9AD1-C586-11F31CDE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443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FD91-BE8F-2F93-51E1-D25A823778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5290" y="2820275"/>
            <a:ext cx="7417837" cy="6509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“quote” / message here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5CD63-BF2C-3E10-027E-F6A2C480D1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35290" y="3544207"/>
            <a:ext cx="7417837" cy="365126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caption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B4FC8-280D-2D0C-9A3F-F9670097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A891-ACB1-6C87-E530-15C713AC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846A-954E-9AD1-C586-11F31CDE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183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A1D5-151D-EC85-6C77-23EA982C6A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844143" cy="40526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copy here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580B7-9AFB-56C6-5612-E3B18DB967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09659" y="1825625"/>
            <a:ext cx="5181600" cy="40526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Insert copy here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07BD8-C604-4FB3-6AAF-2E4D95B4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32B89-9678-B2F3-286C-AE826C01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94F4B-85EE-1935-BD40-B30F6F53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F4E0ED-8EF2-3C99-B339-91E14AB34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60" y="389199"/>
            <a:ext cx="10515600" cy="549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heading here</a:t>
            </a:r>
            <a:endParaRPr lang="en-Z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4969589A-3643-19C2-D865-428F90C7E4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360" y="893746"/>
            <a:ext cx="10515600" cy="382588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None/>
              <a:defRPr sz="2200"/>
            </a:lvl2pPr>
            <a:lvl3pPr marL="914400" indent="0">
              <a:buNone/>
              <a:defRPr sz="2200"/>
            </a:lvl3pPr>
            <a:lvl4pPr marL="1371600" indent="0">
              <a:buNone/>
              <a:defRPr sz="2200"/>
            </a:lvl4pPr>
            <a:lvl5pPr marL="1828800" indent="0">
              <a:buNone/>
              <a:defRPr sz="2200"/>
            </a:lvl5pPr>
          </a:lstStyle>
          <a:p>
            <a:pPr lvl="0"/>
            <a:r>
              <a:rPr lang="en-US"/>
              <a:t>Insert subtitle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398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2F-10A4-A7AA-FBF3-C515442D5F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0122" y="389199"/>
            <a:ext cx="5746838" cy="549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title here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96B-578F-D097-53FA-EB743CA46E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45020" y="1614195"/>
            <a:ext cx="6102220" cy="42827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Insert copy here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3C66-1F3B-49A7-673B-D8DFC520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AA-B3EE-4290-8FB5-04CA7FB4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0120-0033-A55B-55B0-14740C84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540E5E8-4048-97F7-7E1D-3A0EF6E254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0122" y="893746"/>
            <a:ext cx="5746838" cy="382588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2200"/>
            </a:lvl2pPr>
            <a:lvl3pPr marL="914400" indent="0">
              <a:buNone/>
              <a:defRPr sz="2200"/>
            </a:lvl3pPr>
            <a:lvl4pPr marL="1371600" indent="0">
              <a:buNone/>
              <a:defRPr sz="2200"/>
            </a:lvl4pPr>
            <a:lvl5pPr marL="1828800" indent="0">
              <a:buNone/>
              <a:defRPr sz="2200"/>
            </a:lvl5pPr>
          </a:lstStyle>
          <a:p>
            <a:pPr lvl="0"/>
            <a:r>
              <a:rPr lang="en-US"/>
              <a:t>Insert subtitle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240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2F-10A4-A7AA-FBF3-C515442D5F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60" y="389199"/>
            <a:ext cx="5746838" cy="549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title here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96B-578F-D097-53FA-EB743CA46E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60" y="1884784"/>
            <a:ext cx="11165880" cy="4012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Insert copy here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3C66-1F3B-49A7-673B-D8DFC520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AA-B3EE-4290-8FB5-04CA7FB4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0120-0033-A55B-55B0-14740C84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5B04840-E6DB-EC57-093E-3035FE9515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360" y="893746"/>
            <a:ext cx="5746838" cy="382588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None/>
              <a:defRPr sz="2200"/>
            </a:lvl2pPr>
            <a:lvl3pPr marL="914400" indent="0">
              <a:buNone/>
              <a:defRPr sz="2200"/>
            </a:lvl3pPr>
            <a:lvl4pPr marL="1371600" indent="0">
              <a:buNone/>
              <a:defRPr sz="2200"/>
            </a:lvl4pPr>
            <a:lvl5pPr marL="1828800" indent="0">
              <a:buNone/>
              <a:defRPr sz="2200"/>
            </a:lvl5pPr>
          </a:lstStyle>
          <a:p>
            <a:pPr lvl="0"/>
            <a:r>
              <a:rPr lang="en-US"/>
              <a:t>Insert subtitle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676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2F-10A4-A7AA-FBF3-C515442D5F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60" y="389199"/>
            <a:ext cx="8599962" cy="549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title here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96B-578F-D097-53FA-EB743CA46E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60" y="1884784"/>
            <a:ext cx="8599962" cy="4012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Insert copy here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3C66-1F3B-49A7-673B-D8DFC520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AA-B3EE-4290-8FB5-04CA7FB4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0120-0033-A55B-55B0-14740C84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91CC974-4CCB-E97A-88FF-D76F5372BC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360" y="893746"/>
            <a:ext cx="8599962" cy="382588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2200"/>
            </a:lvl2pPr>
            <a:lvl3pPr marL="914400" indent="0">
              <a:buNone/>
              <a:defRPr sz="2200"/>
            </a:lvl3pPr>
            <a:lvl4pPr marL="1371600" indent="0">
              <a:buNone/>
              <a:defRPr sz="2200"/>
            </a:lvl4pPr>
            <a:lvl5pPr marL="1828800" indent="0">
              <a:buNone/>
              <a:defRPr sz="2200"/>
            </a:lvl5pPr>
          </a:lstStyle>
          <a:p>
            <a:pPr lvl="0"/>
            <a:r>
              <a:rPr lang="en-US"/>
              <a:t>Insert subtitle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5145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2F-10A4-A7AA-FBF3-C515442D5F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60" y="389199"/>
            <a:ext cx="8599962" cy="549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title here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96B-578F-D097-53FA-EB743CA46E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60" y="1884784"/>
            <a:ext cx="8599962" cy="4012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Insert copy here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3C66-1F3B-49A7-673B-D8DFC520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AA-B3EE-4290-8FB5-04CA7FB4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0120-0033-A55B-55B0-14740C84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4E76E9B-12CD-AC51-2004-02277E26D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360" y="893746"/>
            <a:ext cx="8599962" cy="382588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2200"/>
            </a:lvl2pPr>
            <a:lvl3pPr marL="914400" indent="0">
              <a:buNone/>
              <a:defRPr sz="2200"/>
            </a:lvl3pPr>
            <a:lvl4pPr marL="1371600" indent="0">
              <a:buNone/>
              <a:defRPr sz="2200"/>
            </a:lvl4pPr>
            <a:lvl5pPr marL="1828800" indent="0">
              <a:buNone/>
              <a:defRPr sz="2200"/>
            </a:lvl5pPr>
          </a:lstStyle>
          <a:p>
            <a:pPr lvl="0"/>
            <a:r>
              <a:rPr lang="en-US"/>
              <a:t>Insert subtitle here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953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9D2CA-931F-6F40-4E23-317C849F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51" y="681037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7C8E0-B07A-53C9-FC91-FBBACEB51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4957F-796B-10B3-8783-BC1F0AEF1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864A5-4B96-4FE5-94B4-E80ECF45B719}" type="datetimeFigureOut">
              <a:rPr lang="en-ZA" smtClean="0"/>
              <a:t>2025/05/27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5AC7D-1FCA-E94B-90A1-BC194A123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8C82A-485C-7BE7-3726-4F4FF2EAA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9336B-974F-40A0-B690-2CEF1BF2C3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0499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52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8F71FD-6637-2958-C8A6-3B717F575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83C5FCB-C3A0-4C02-2577-6C6ACF8A2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BAAE9A-1DE1-3F39-2065-7CFDF3482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ZA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2F8C7F6-3591-C0ED-B729-E68A47300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27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9100D3-96BC-01F3-C02E-1D8114AD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1047E-775E-6722-4D0F-019D4764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60" y="1614195"/>
            <a:ext cx="11165880" cy="4282751"/>
          </a:xfrm>
        </p:spPr>
        <p:txBody>
          <a:bodyPr/>
          <a:lstStyle/>
          <a:p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66B990-AA2E-5BEC-905F-1DF1409A5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851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7BDF2B-5996-66D8-00E1-C904892D2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4752" y="2780522"/>
            <a:ext cx="6612294" cy="897392"/>
          </a:xfrm>
        </p:spPr>
        <p:txBody>
          <a:bodyPr/>
          <a:lstStyle/>
          <a:p>
            <a:endParaRPr lang="en-ZA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767C6BF-AC71-A53B-505A-322154D74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226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8599"/>
      </a:accent1>
      <a:accent2>
        <a:srgbClr val="75C9D6"/>
      </a:accent2>
      <a:accent3>
        <a:srgbClr val="000000"/>
      </a:accent3>
      <a:accent4>
        <a:srgbClr val="595959"/>
      </a:accent4>
      <a:accent5>
        <a:srgbClr val="FFFFFF"/>
      </a:accent5>
      <a:accent6>
        <a:srgbClr val="E72D2D"/>
      </a:accent6>
      <a:hlink>
        <a:srgbClr val="268599"/>
      </a:hlink>
      <a:folHlink>
        <a:srgbClr val="75C9D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771bbbd-f5b7-4d39-9e8a-c159392557f5" xsi:nil="true"/>
    <lcf76f155ced4ddcb4097134ff3c332f xmlns="fa79dc5d-7920-4601-8a52-203b6ee9a78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403D568C2BBB4089F8BB3B9CB54A26" ma:contentTypeVersion="14" ma:contentTypeDescription="Create a new document." ma:contentTypeScope="" ma:versionID="d80a033a057f47f7ca1742d7ec1e5968">
  <xsd:schema xmlns:xsd="http://www.w3.org/2001/XMLSchema" xmlns:xs="http://www.w3.org/2001/XMLSchema" xmlns:p="http://schemas.microsoft.com/office/2006/metadata/properties" xmlns:ns2="fa79dc5d-7920-4601-8a52-203b6ee9a780" xmlns:ns3="e771bbbd-f5b7-4d39-9e8a-c159392557f5" targetNamespace="http://schemas.microsoft.com/office/2006/metadata/properties" ma:root="true" ma:fieldsID="c366dcd71ce7744e03426171579a31c6" ns2:_="" ns3:_="">
    <xsd:import namespace="fa79dc5d-7920-4601-8a52-203b6ee9a780"/>
    <xsd:import namespace="e771bbbd-f5b7-4d39-9e8a-c159392557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9dc5d-7920-4601-8a52-203b6ee9a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d5d6fd5-1e8f-4f62-a0a0-3d7ea90012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71bbbd-f5b7-4d39-9e8a-c159392557f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2b27443-aff5-48b2-bc1f-de40f34d2693}" ma:internalName="TaxCatchAll" ma:showField="CatchAllData" ma:web="e771bbbd-f5b7-4d39-9e8a-c159392557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0AA075-C603-4A3B-B067-3772346EDD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B3FB45-E23A-49C7-AFE1-A5CA596D1E13}">
  <ds:schemaRefs>
    <ds:schemaRef ds:uri="27cbb3d0-4ef6-4917-a8c9-3a5de9bd2c78"/>
    <ds:schemaRef ds:uri="38cb6a5d-2f7e-47cc-9c8e-e9f87ad22157"/>
    <ds:schemaRef ds:uri="e771bbbd-f5b7-4d39-9e8a-c159392557f5"/>
    <ds:schemaRef ds:uri="fa79dc5d-7920-4601-8a52-203b6ee9a78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13642B-8799-4179-A9C6-14A2E6EE9204}">
  <ds:schemaRefs>
    <ds:schemaRef ds:uri="e771bbbd-f5b7-4d39-9e8a-c159392557f5"/>
    <ds:schemaRef ds:uri="fa79dc5d-7920-4601-8a52-203b6ee9a7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Robinson</dc:creator>
  <cp:lastModifiedBy>Kritzinger De Wet</cp:lastModifiedBy>
  <cp:revision>2</cp:revision>
  <dcterms:created xsi:type="dcterms:W3CDTF">2023-10-09T11:06:41Z</dcterms:created>
  <dcterms:modified xsi:type="dcterms:W3CDTF">2025-05-27T12:48:51Z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0x01010023403D568C2BBB4089F8BB3B9CB54A26</vt:lpwstr>
  </property>
  <property fmtid="{D5CDD505-2E9C-101B-9397-08002B2CF9AE}" pid="3" name="MediaServiceImageTags">
    <vt:lpwstr/>
  </property>
</Properties>
</file>